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183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59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377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7922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744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7076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918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112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37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17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73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13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09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613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68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24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2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631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431088" cy="4407768"/>
          </a:xfrm>
        </p:spPr>
        <p:txBody>
          <a:bodyPr>
            <a:normAutofit/>
          </a:bodyPr>
          <a:lstStyle/>
          <a:p>
            <a:r>
              <a:rPr lang="ru-RU" sz="1800" b="1" cap="none" dirty="0" smtClean="0">
                <a:solidFill>
                  <a:schemeClr val="bg1"/>
                </a:solidFill>
              </a:rPr>
              <a:t>Игра «Теремок»</a:t>
            </a:r>
            <a:br>
              <a:rPr lang="ru-RU" sz="1800" b="1" cap="none" dirty="0" smtClean="0">
                <a:solidFill>
                  <a:schemeClr val="bg1"/>
                </a:solidFill>
              </a:rPr>
            </a:br>
            <a:r>
              <a:rPr lang="ru-RU" sz="1800" b="1" cap="none" dirty="0" smtClean="0">
                <a:solidFill>
                  <a:schemeClr val="bg1"/>
                </a:solidFill>
              </a:rPr>
              <a:t>Цель:</a:t>
            </a:r>
            <a:r>
              <a:rPr lang="ru-RU" sz="1800" cap="none" dirty="0" smtClean="0">
                <a:solidFill>
                  <a:schemeClr val="bg1"/>
                </a:solidFill>
              </a:rPr>
              <a:t> развитие пространственных представлений и ориентации у детей 1-4 классов легкой и умеренной </a:t>
            </a:r>
            <a:r>
              <a:rPr lang="ru-RU" sz="1800" cap="none" dirty="0" err="1" smtClean="0">
                <a:solidFill>
                  <a:schemeClr val="bg1"/>
                </a:solidFill>
              </a:rPr>
              <a:t>уо</a:t>
            </a:r>
            <a:r>
              <a:rPr lang="ru-RU" sz="1800" cap="none" dirty="0" smtClean="0">
                <a:solidFill>
                  <a:schemeClr val="bg1"/>
                </a:solidFill>
              </a:rPr>
              <a:t/>
            </a:r>
            <a:br>
              <a:rPr lang="ru-RU" sz="1800" cap="none" dirty="0" smtClean="0">
                <a:solidFill>
                  <a:schemeClr val="bg1"/>
                </a:solidFill>
              </a:rPr>
            </a:br>
            <a:r>
              <a:rPr lang="ru-RU" sz="1800" b="1" cap="none" dirty="0" smtClean="0">
                <a:solidFill>
                  <a:schemeClr val="bg1"/>
                </a:solidFill>
              </a:rPr>
              <a:t>Задачи:</a:t>
            </a:r>
            <a:r>
              <a:rPr lang="ru-RU" sz="1800" cap="none" dirty="0" smtClean="0">
                <a:solidFill>
                  <a:schemeClr val="bg1"/>
                </a:solidFill>
              </a:rPr>
              <a:t> формировать умение определять местоположение предметов на плоскости (верх, низ, посередине)</a:t>
            </a:r>
            <a:br>
              <a:rPr lang="ru-RU" sz="1800" cap="none" dirty="0" smtClean="0">
                <a:solidFill>
                  <a:schemeClr val="bg1"/>
                </a:solidFill>
              </a:rPr>
            </a:br>
            <a:r>
              <a:rPr lang="ru-RU" sz="1800" b="1" cap="none" dirty="0" smtClean="0">
                <a:solidFill>
                  <a:schemeClr val="bg1"/>
                </a:solidFill>
              </a:rPr>
              <a:t>Описание игры: </a:t>
            </a:r>
            <a:r>
              <a:rPr lang="ru-RU" sz="1800" cap="none" dirty="0" smtClean="0">
                <a:solidFill>
                  <a:schemeClr val="bg1"/>
                </a:solidFill>
              </a:rPr>
              <a:t>педагог предлагает детям вспомнить сказку «теремок» (назвать героев, сюжет сказки). затем педагог показывает детям теремок на экране, задает вопросы от лица медведя: «кто в теремочке живет на самом верхнем этаже? (ребенок должен нажать на нужное окошко в теремке)».</a:t>
            </a:r>
            <a:br>
              <a:rPr lang="ru-RU" sz="1800" cap="none" dirty="0" smtClean="0">
                <a:solidFill>
                  <a:schemeClr val="bg1"/>
                </a:solidFill>
              </a:rPr>
            </a:br>
            <a:r>
              <a:rPr lang="ru-RU" sz="1800" cap="none" dirty="0" smtClean="0">
                <a:solidFill>
                  <a:schemeClr val="bg1"/>
                </a:solidFill>
              </a:rPr>
              <a:t>«кто в теремочке живет на самом нижнем этаже?»</a:t>
            </a:r>
            <a:br>
              <a:rPr lang="ru-RU" sz="1800" cap="none" dirty="0" smtClean="0">
                <a:solidFill>
                  <a:schemeClr val="bg1"/>
                </a:solidFill>
              </a:rPr>
            </a:br>
            <a:r>
              <a:rPr lang="ru-RU" sz="1800" cap="none" dirty="0" smtClean="0">
                <a:solidFill>
                  <a:schemeClr val="bg1"/>
                </a:solidFill>
              </a:rPr>
              <a:t>«кто в теремочке живет на среднем этаже? и т.д.»</a:t>
            </a:r>
            <a:br>
              <a:rPr lang="ru-RU" sz="1800" cap="none" dirty="0" smtClean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57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16632"/>
            <a:ext cx="8640959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33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484784"/>
            <a:ext cx="6554867" cy="376767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«Наведи порядок на </a:t>
            </a:r>
            <a:r>
              <a:rPr lang="ru-RU" b="1" dirty="0" smtClean="0">
                <a:solidFill>
                  <a:schemeClr val="bg1"/>
                </a:solidFill>
              </a:rPr>
              <a:t>полке»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Цель</a:t>
            </a:r>
            <a:r>
              <a:rPr lang="ru-RU" b="1" dirty="0">
                <a:solidFill>
                  <a:schemeClr val="bg1"/>
                </a:solidFill>
              </a:rPr>
              <a:t>:</a:t>
            </a:r>
            <a:r>
              <a:rPr lang="ru-RU" dirty="0">
                <a:solidFill>
                  <a:schemeClr val="bg1"/>
                </a:solidFill>
              </a:rPr>
              <a:t> развитие пространственных представлений и ориентации у детей 1-4 классов легкой и умеренной УО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Задачи:</a:t>
            </a:r>
            <a:r>
              <a:rPr lang="ru-RU" dirty="0">
                <a:solidFill>
                  <a:schemeClr val="bg1"/>
                </a:solidFill>
              </a:rPr>
              <a:t> формировать умение определять местоположение предметов на плоскости (вверху, внизу, посередине, справа, слева)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Описание игры: </a:t>
            </a:r>
            <a:r>
              <a:rPr lang="ru-RU" dirty="0">
                <a:solidFill>
                  <a:schemeClr val="bg1"/>
                </a:solidFill>
              </a:rPr>
              <a:t>по инструкции взрослого ребенок кладет игрушки на полку. Например: мишку посади на верхнюю полку в центре, мяч положи на среднюю полку справа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469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640959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18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8712968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48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412776"/>
            <a:ext cx="6554867" cy="376767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«Разложи правильно (сезонные изменения в природе)»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Цель:</a:t>
            </a:r>
            <a:r>
              <a:rPr lang="ru-RU" dirty="0">
                <a:solidFill>
                  <a:schemeClr val="bg1"/>
                </a:solidFill>
              </a:rPr>
              <a:t> развитие временных представлений у детей 1-4 классов легкой и умеренной УО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Задачи:</a:t>
            </a:r>
            <a:r>
              <a:rPr lang="ru-RU" dirty="0">
                <a:solidFill>
                  <a:schemeClr val="bg1"/>
                </a:solidFill>
              </a:rPr>
              <a:t> формирование знаний о сезонных изменениях в природе.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Описание игры: </a:t>
            </a:r>
            <a:r>
              <a:rPr lang="ru-RU" dirty="0">
                <a:solidFill>
                  <a:schemeClr val="bg1"/>
                </a:solidFill>
              </a:rPr>
              <a:t>на экране картинки с изображением 4-х времен года и сезонными признаками. Педагог предлагает разложить картинки с признаками к нужному времени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303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640959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29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496943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17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16632"/>
            <a:ext cx="8640959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43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268760"/>
            <a:ext cx="6554867" cy="376767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«Умная обезьянка»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Цель: развитие </a:t>
            </a:r>
            <a:r>
              <a:rPr lang="ru-RU" dirty="0" smtClean="0">
                <a:solidFill>
                  <a:schemeClr val="bg1"/>
                </a:solidFill>
              </a:rPr>
              <a:t>пространственных представлений»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Задачи: формирование </a:t>
            </a:r>
            <a:r>
              <a:rPr lang="ru-RU" dirty="0" smtClean="0">
                <a:solidFill>
                  <a:schemeClr val="bg1"/>
                </a:solidFill>
              </a:rPr>
              <a:t>умения ориентироваться на плоскости.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Описание игры: на экране </a:t>
            </a:r>
            <a:r>
              <a:rPr lang="ru-RU" dirty="0" smtClean="0">
                <a:solidFill>
                  <a:schemeClr val="bg1"/>
                </a:solidFill>
              </a:rPr>
              <a:t>изображение обезьянки, которая желает скорее добраться до банана. Педагог предлагает </a:t>
            </a:r>
            <a:r>
              <a:rPr lang="ru-RU" dirty="0">
                <a:solidFill>
                  <a:schemeClr val="bg1"/>
                </a:solidFill>
              </a:rPr>
              <a:t>р</a:t>
            </a:r>
            <a:r>
              <a:rPr lang="ru-RU" dirty="0" smtClean="0">
                <a:solidFill>
                  <a:schemeClr val="bg1"/>
                </a:solidFill>
              </a:rPr>
              <a:t>ебенку помочь обезьянке добраться до банана, используя подсказки в виде последовательности стрелок. Затем, ребенок делает «шаги» в нужном направлении перемещая красный квадрат.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28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88640"/>
            <a:ext cx="8352927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0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903649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13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88640"/>
            <a:ext cx="8568952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25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0"/>
            <a:ext cx="8784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99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340768"/>
            <a:ext cx="6554867" cy="376767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«Веселые машинки»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Цель:</a:t>
            </a:r>
            <a:r>
              <a:rPr lang="ru-RU" dirty="0">
                <a:solidFill>
                  <a:schemeClr val="bg1"/>
                </a:solidFill>
              </a:rPr>
              <a:t> развитие пространственных представлений и ориентации у детей 1-4 классов легкой и умеренной УО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Задачи:</a:t>
            </a:r>
            <a:r>
              <a:rPr lang="ru-RU" dirty="0">
                <a:solidFill>
                  <a:schemeClr val="bg1"/>
                </a:solidFill>
              </a:rPr>
              <a:t> закрепление понятий: «направо», «налево»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Описание игры</a:t>
            </a:r>
            <a:r>
              <a:rPr lang="ru-RU" dirty="0">
                <a:solidFill>
                  <a:schemeClr val="bg1"/>
                </a:solidFill>
              </a:rPr>
              <a:t>: на экране изображение машин в разных направлениях и 2-х гаражей (в правой и левой стороне экрана). Педагог предлагает детям перевезти машинки, в зависимости от направления в нужный гараж.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932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8352927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11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568951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6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24744"/>
            <a:ext cx="6554867" cy="419174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200" b="1" dirty="0">
                <a:solidFill>
                  <a:schemeClr val="bg1"/>
                </a:solidFill>
              </a:rPr>
              <a:t>«Новогодняя елка»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bg1"/>
                </a:solidFill>
              </a:rPr>
              <a:t>Цель: </a:t>
            </a:r>
            <a:r>
              <a:rPr lang="ru-RU" sz="2200" dirty="0">
                <a:solidFill>
                  <a:schemeClr val="bg1"/>
                </a:solidFill>
              </a:rPr>
              <a:t>развитие пространственных представлений и ориентации у детей 1-4 классов легкой и умеренной УО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bg1"/>
                </a:solidFill>
              </a:rPr>
              <a:t>Задачи: </a:t>
            </a:r>
            <a:r>
              <a:rPr lang="ru-RU" sz="2200" dirty="0">
                <a:solidFill>
                  <a:schemeClr val="bg1"/>
                </a:solidFill>
              </a:rPr>
              <a:t>формировать умение определять местоположение предметов на плоскости (вверху, внизу, посередине, справа, слева)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bg1"/>
                </a:solidFill>
              </a:rPr>
              <a:t>Описание игры: </a:t>
            </a:r>
            <a:r>
              <a:rPr lang="ru-RU" sz="2200" dirty="0">
                <a:solidFill>
                  <a:schemeClr val="bg1"/>
                </a:solidFill>
              </a:rPr>
              <a:t>на экране новогодняя елка с бесцветными игрушками. Педагог предлагает задеть игрушку по инструкции (справа, слева, вверху и т.д.), когда ребенок задевает игрушку, она становится цветной.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538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88640"/>
            <a:ext cx="8496943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08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878497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1316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</TotalTime>
  <Words>447</Words>
  <Application>Microsoft Office PowerPoint</Application>
  <PresentationFormat>Экран (4:3)</PresentationFormat>
  <Paragraphs>21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Century Gothic</vt:lpstr>
      <vt:lpstr>Wingdings 3</vt:lpstr>
      <vt:lpstr>Сектор</vt:lpstr>
      <vt:lpstr>Игра «Теремок» Цель: развитие пространственных представлений и ориентации у детей 1-4 классов легкой и умеренной уо Задачи: формировать умение определять местоположение предметов на плоскости (верх, низ, посередине) Описание игры: педагог предлагает детям вспомнить сказку «теремок» (назвать героев, сюжет сказки). затем педагог показывает детям теремок на экране, задает вопросы от лица медведя: «кто в теремочке живет на самом верхнем этаже? (ребенок должен нажать на нужное окошко в теремке)». «кто в теремочке живет на самом нижнем этаже?» «кто в теремочке живет на среднем этаже? и т.д.»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«Теремок» Цель: развитие пространственных представлений и ориентации у детей 1-4 классов легкой и умеренной уо Задачи: формировать умение определять местоположение предметов на плоскости (верх, низ, посередине) Описание игры: педагог предлагает детям вспомнить сказку «теремок» (назвать героев, сюжет сказки). затем педагог показывает детям теремок на экране, задает вопросы от лица медведя: «кто в теремочке живет на самом верхнем этаже? (ребенок должен нажать на нужное окошко в теремке)». «кто в теремочке живет на самом нижнем этаже?» «кто в теремочке живет на среднем этаже? и т.д.» </dc:title>
  <dc:creator>learn3-21</dc:creator>
  <cp:lastModifiedBy>User</cp:lastModifiedBy>
  <cp:revision>5</cp:revision>
  <dcterms:created xsi:type="dcterms:W3CDTF">2018-05-14T07:50:46Z</dcterms:created>
  <dcterms:modified xsi:type="dcterms:W3CDTF">2021-02-04T08:41:30Z</dcterms:modified>
</cp:coreProperties>
</file>