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4632" cy="3393723"/>
          </a:xfrm>
        </p:spPr>
        <p:txBody>
          <a:bodyPr>
            <a:normAutofit/>
          </a:bodyPr>
          <a:lstStyle/>
          <a:p>
            <a:pPr marR="64008" lvl="0" algn="ctr">
              <a:spcBef>
                <a:spcPts val="400"/>
              </a:spcBef>
            </a:pP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45024"/>
            <a:ext cx="7772400" cy="172819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ФГОС образования обучающихся с умственной отсталостью (интеллектуальными нарушениями):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содержания деятельности в образовательной организации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Елена\Desktop\shcola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482453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89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рабочей группы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образовательных потребностей и профессиональных затруднений педагогов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корректировка должностных инструкций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условий и ресурсного обеспечения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локальных нормативных документов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(дополнений) в Программу развития школы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Мероприятия подготовительные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2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необходимого ресурсного обеспечения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Комплектование библиотеки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на сайте школы информационного ресурса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АОП/АООП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Мероприятия подготовительные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18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внедрения ФГОС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Педсоветы, методические объединения, семинары и т.д.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деятельности, обобщение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Мероприятия </a:t>
            </a:r>
            <a:r>
              <a:rPr lang="ru-RU" dirty="0" smtClean="0">
                <a:solidFill>
                  <a:schemeClr val="tx1"/>
                </a:solidFill>
              </a:rPr>
              <a:t>в течение </a:t>
            </a:r>
            <a:r>
              <a:rPr lang="ru-RU" dirty="0" smtClean="0">
                <a:solidFill>
                  <a:schemeClr val="tx1"/>
                </a:solidFill>
              </a:rPr>
              <a:t>года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50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</TotalTime>
  <Words>94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Презентация PowerPoint</vt:lpstr>
      <vt:lpstr>Мероприятия подготовительные</vt:lpstr>
      <vt:lpstr>Мероприятия подготовительные</vt:lpstr>
      <vt:lpstr>Мероприятия в течение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8</cp:revision>
  <cp:lastPrinted>2016-03-22T10:21:21Z</cp:lastPrinted>
  <dcterms:created xsi:type="dcterms:W3CDTF">2016-03-22T07:24:25Z</dcterms:created>
  <dcterms:modified xsi:type="dcterms:W3CDTF">2016-03-23T01:44:50Z</dcterms:modified>
</cp:coreProperties>
</file>