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тьюторского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сопровождения обучающихся с интеллектуальными нарушениями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Организационно- методическое обеспечение по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тьюторскому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сопровождению обучающихся с УО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Анкета для родителей;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Мониторинг;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Анкета маршрутной деятельности;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СИОП (специальная индивидуальная образовательная программа)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7614"/>
            <a:ext cx="8229600" cy="4418549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сопровождения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успешная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адаптация ребенка к школьной жизни, развитие успешности в учебной и коммуникативной деятельности.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Основные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сопровождения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401080" cy="5072098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урока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усидчивости, развитие умения слушать учителя, правильно поднимать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руку,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выполнять упражнение по инструкции учителя.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концентрации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внимания на уроке.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речевой активности на уроке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Снижение негативных эмоциональных реакций.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переменах – развитие навыков коммуникации со сверстниками, введение в коллективные игры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149" y="64921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Индивидуальные особенности обучающегося: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эмоционально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устойчив;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контролировать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собственное поведение;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нарушение внимания;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высокий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тревожности; 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эмоциональная лабильность;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ребенку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трудно наладить контакт с другими детьми.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Положительный эмоциональный настрой;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Дидактические игры;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Подача материала доступным рациональным способом;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поощрения;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Визуальная поддержка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Снижение двигательной активности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Релаксирующие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упражнения;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Гимнастика пальчиковая, дыхательная;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Легкий массаж;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«мячи-ёжики», тактильные мешочки, мячи релаксанты.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Личностные результаты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4040188" cy="57150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Минимальный уровень: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857364"/>
            <a:ext cx="4040188" cy="4268799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выразить свою потребность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словами;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простую инструкцию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соблюдать минимальные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соц.нормы;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концентрировать внимание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повторить действие 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учителем.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428735"/>
            <a:ext cx="4041775" cy="714381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Достаточный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уровень: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3439" y="1857364"/>
            <a:ext cx="4043362" cy="442225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просьбе учителя выполнить задание 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доски;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поднимает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руку, отвечает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вопрос;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перемене общается со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сверстниками;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вступить в совместную игровую деятельность со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сверстниками;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принимает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общепринятые нормы поведения и общения	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267</Words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Практика тьюторского сопровождения обучающихся с интеллектуальными нарушениями</vt:lpstr>
      <vt:lpstr>Организационно- методическое обеспечение по тьюторскому сопровождению обучающихся с УО</vt:lpstr>
      <vt:lpstr>Слайд 3</vt:lpstr>
      <vt:lpstr> Основные задачи сопровождения: </vt:lpstr>
      <vt:lpstr>Индивидуальные особенности обучающегося:</vt:lpstr>
      <vt:lpstr>Слайд 6</vt:lpstr>
      <vt:lpstr>Снижение двигательной активности</vt:lpstr>
      <vt:lpstr>Личностные результаты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тьюторского сопровождения обучающихся с интеллектуальными нарушениями</dc:title>
  <dc:creator>Mariya</dc:creator>
  <cp:lastModifiedBy>Mariya</cp:lastModifiedBy>
  <cp:revision>7</cp:revision>
  <dcterms:created xsi:type="dcterms:W3CDTF">2016-03-22T10:43:08Z</dcterms:created>
  <dcterms:modified xsi:type="dcterms:W3CDTF">2016-03-22T11:43:57Z</dcterms:modified>
</cp:coreProperties>
</file>