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5" r:id="rId13"/>
    <p:sldId id="272" r:id="rId14"/>
    <p:sldId id="274" r:id="rId15"/>
    <p:sldId id="276" r:id="rId16"/>
    <p:sldId id="277" r:id="rId17"/>
    <p:sldId id="273" r:id="rId18"/>
    <p:sldId id="278" r:id="rId19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440159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КГБОУ «Красноярская общеобразовательная школа № 5»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564904"/>
            <a:ext cx="8712968" cy="4032448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организация коррекционной работы для обучающихся с умственной отсталостью легкой степени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67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564904"/>
            <a:ext cx="8712968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Положение о психолого-медико-педагогическом консилиуме КГБОУ «Красноярская общеобразовательная школа № 5»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Положение о психолого-медико-педагогическом сопровождении обучающихся КГБОУ «Красноярская общеобразовательная школа № 5»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408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деятельность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967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учитель-дефектолог: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профессиональное образование по направлению «Специальное (дефектологическое) образование» по образовательным программам подготовки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олигофренопедагога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учитель-логопед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 образование по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специальности «Логопедия» или по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направлению «Специальное (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дефектологическое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образование» по образовательным программам подготовки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бакалавра или магистра в области логопедии;</a:t>
            </a:r>
          </a:p>
          <a:p>
            <a:pPr marL="0" indent="0" algn="just">
              <a:buNone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 образование по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специальности «Специальная педагогика»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по направлению «Специальное (дефектологическое) образование» по образовательным программам подготовки бакалавра или магистра в области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психологического сопровождения образования лиц с ОВЗ</a:t>
            </a:r>
          </a:p>
          <a:p>
            <a:pPr marL="0" indent="0" algn="just">
              <a:buNone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переподготовка или курсы повышения квалификации в области олигофренопедагогики (или психологии лиц с умственной отсталостью), подтвержденные документом установленного образца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496943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специалистов по направлениям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-взаимодействие специалистов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-реализация коррекционно-развивающих программ специалистов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коррекционной работы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8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 программ коррекционно-развивающих курсов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занятия», «Логопедические занятия», «Ритмика» (групповые и подгрупповые занятия)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реализация коррекционно-развивающих программ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индивидуальные занятия с обучающимися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Коррекционная работа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80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59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коррекционные курсы являются элементом коррекционно-развивающей области, проводятся во внеурочное время в форме групповых и индивидуальных занятий;</a:t>
            </a:r>
          </a:p>
          <a:p>
            <a:pPr>
              <a:buFontTx/>
              <a:buChar char="-"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 коррекционно-развивающую область отводится 6 часов в неделю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 коррекционных курсов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80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685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результаты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осознание себя как ученика,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-самостоятельность в выполнении учебных заданий, поручений,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-понимание личной ответственности за свои поступки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обращаться за помощью и принимать помощь, слушать и понимать инструкцию,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участвовать в деятельности, контролировать и оценивать свои действия,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выделять некоторые общие и отличительные свойства знакомых предметов, делать простейшие обобщения, работать с несложной по содержанию инструкцией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27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060848"/>
            <a:ext cx="8640959" cy="45365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обучающихся специалистами с использованием диагностических методик: 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«Изучение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(по У.В.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Ульенковой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«Выделение существенных признаков», «Рукавички» (Г.А.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Цукерман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модифицированная «Диагностика речевых нарушений школьников» (Т.А.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Фотекова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Т.В.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Ахутина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методика «Выделение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существенных признаков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достижений планируемых результатов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64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51304" cy="460851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-имеющийся диагностический и коррекционно- развивающий инструментарий, в основном, обеспечивает особые образовательные потребности обучающихся с умственной отсталостью легкой степени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-предусмотрен обязательный мониторинг динамики развития обучающихся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-учтена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формирования базовых учебных действий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коррекционно-развивающих программах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840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своевременное выявление 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проблемы в развитии и 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обучении;</a:t>
            </a:r>
            <a:endParaRPr lang="ru-RU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отрицательной динамики индивидуальных достижений обучающихся;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создание необходимых условий для обеспечения доступности качественного образования для детей с ограниченными возможностями 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здоровья;</a:t>
            </a:r>
            <a:endParaRPr lang="ru-RU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уменьшение количества обучающихся со стойкими проблемами в обучении и личностном развитии; 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формирование эффективных поведенческих стратегий и личностных ресурсов у обучающихся;</a:t>
            </a:r>
          </a:p>
          <a:p>
            <a:pPr marL="0" indent="0">
              <a:buNone/>
            </a:pP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повышение профессионального уровня педагогического коллектива.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программы</a:t>
            </a:r>
          </a:p>
        </p:txBody>
      </p:sp>
    </p:spTree>
    <p:extLst>
      <p:ext uri="{BB962C8B-B14F-4D97-AF65-F5344CB8AC3E}">
        <p14:creationId xmlns:p14="http://schemas.microsoft.com/office/powerpoint/2010/main" xmlns="" val="255104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36912"/>
            <a:ext cx="8640959" cy="3816424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коррекционной работы: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успешности освоения АООП обучающимися с умственной отсталостью легкой степени.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84976" cy="125272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адаптированная основная общеобразовательная программа образования обучающихся с умственной отсталостью (интеллектуальными нарушениями)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747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7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Коррекционная работа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образовательного процесса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через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процесса </a:t>
            </a:r>
          </a:p>
          <a:p>
            <a:pPr marL="0" indent="0">
              <a:buNone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внеурочной деятельности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специально организованных индивидуальных и групповых занятий </a:t>
            </a:r>
          </a:p>
          <a:p>
            <a:pPr marL="0" indent="0">
              <a:buNone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психологического и социально-педагогического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84976" cy="172252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организации коррекционной работы с обучающимися с умственной отсталостью (интеллектуальными нарушениями)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72118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48880"/>
            <a:ext cx="8712967" cy="424847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1.Диагностическая работа</a:t>
            </a:r>
          </a:p>
          <a:p>
            <a:pPr marL="0" indent="0">
              <a:lnSpc>
                <a:spcPct val="110000"/>
              </a:lnSpc>
              <a:buNone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2.Коррекционно-развивающая работа</a:t>
            </a:r>
          </a:p>
          <a:p>
            <a:pPr marL="0" indent="0">
              <a:lnSpc>
                <a:spcPct val="110000"/>
              </a:lnSpc>
              <a:buNone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3.Консультативная работа</a:t>
            </a:r>
          </a:p>
          <a:p>
            <a:pPr marL="0" indent="0">
              <a:lnSpc>
                <a:spcPct val="110000"/>
              </a:lnSpc>
              <a:buNone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4.Информационно-просветительская работа</a:t>
            </a:r>
          </a:p>
          <a:p>
            <a:pPr marL="0" indent="0">
              <a:lnSpc>
                <a:spcPct val="110000"/>
              </a:lnSpc>
              <a:buNone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5.Социально-педагогическое сопровождение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84976" cy="125272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коррекционной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3024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3204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коррекционной работы должна обеспечивать:</a:t>
            </a:r>
          </a:p>
          <a:p>
            <a:pPr marL="0" indent="0">
              <a:buNone/>
            </a:pPr>
            <a:endParaRPr lang="ru-RU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выявление особых образовательных потребностей детей с умственной отсталостью (интеллектуальными нарушениями), обусловленных недостатками в их психическом и физическом развитии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осуществление индивидуально ориентированной психолого-медико-педагогической помощи детям с умственной отсталостью (интеллектуальными нарушениями) с учетом особенностей психофизического развития и индивидуальных возможностей детей (в соответствии с рекомендациями ПМПК);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562074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19.12.2014 №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1599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658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4006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коррекционной работы должна содержать:</a:t>
            </a:r>
          </a:p>
          <a:p>
            <a:pPr marL="0" indent="0" algn="just">
              <a:buNone/>
            </a:pPr>
            <a:endParaRPr lang="ru-RU" sz="2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1.Механизм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учителей и других специалистов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реализации программы коррекционной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pPr marL="0" indent="0" algn="just">
              <a:buNone/>
            </a:pP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2.Перечень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содержание и план реализации индивидуально ориентированных коррекционных мероприятий, обеспечивающих удовлетворение особых образовательных потребностей обучающихся с умственной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отсталостью</a:t>
            </a: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3.Систему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комплексного психолого-медико-педагогического сопровождения обучающихся с умственной отсталостью (интеллектуальными нарушениями) в условиях образовательного процесса, включающего психолого-медико-педагогическое обследование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динамики развития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4.Корректировку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коррекционных мероприятий.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418058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19.12.2014 №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1599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24934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536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коррекционной работы школы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на: 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комплексной помощи детям  с легкой умственной отсталостью (интеллектуальными нарушениями) в освоении адаптированной основной образовательной программы (далее – АООП),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коррекцию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недостатков в физическом и (или) психическом развитии обучающихся, 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социальную адаптацию и оказание помощи детям этой категории в освоении АООП.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85010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коррекционной работы школы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85170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20888"/>
            <a:ext cx="8640959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-педагог-психолог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-учитель-дефектолог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-учитель-логопед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-учитель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-социальный педагог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-инструктор по физической культуре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-медицинские работники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Специалисты, участвующие в реализации программы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57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104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взаимодействия специалистов: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-школьный психолого-медико-педагогический консилиум, 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етодические объединения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ведение индивидуальных дневников наблюдения обучающихся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и формы реализации программы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3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380</TotalTime>
  <Words>829</Words>
  <Application>Microsoft Office PowerPoint</Application>
  <PresentationFormat>Экран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Волна</vt:lpstr>
      <vt:lpstr>КГБОУ «Красноярская общеобразовательная школа № 5»</vt:lpstr>
      <vt:lpstr>Примерная адаптированная основная общеобразовательная программа образования обучающихся с умственной отсталостью (интеллектуальными нарушениями)</vt:lpstr>
      <vt:lpstr>Специфика организации коррекционной работы с обучающимися с умственной отсталостью (интеллектуальными нарушениями)</vt:lpstr>
      <vt:lpstr>Основные направления коррекционной работы</vt:lpstr>
      <vt:lpstr>Приказ от 19.12.2014 № 1599</vt:lpstr>
      <vt:lpstr>Приказ от 19.12.2014 № 1599</vt:lpstr>
      <vt:lpstr>Программа коррекционной работы школы</vt:lpstr>
      <vt:lpstr>Специалисты, участвующие в реализации программы</vt:lpstr>
      <vt:lpstr>Механизм и формы реализации программы</vt:lpstr>
      <vt:lpstr>Документы, регламентирующие деятельность</vt:lpstr>
      <vt:lpstr>Кадровое обеспечение</vt:lpstr>
      <vt:lpstr>Программа коррекционной работы </vt:lpstr>
      <vt:lpstr>Коррекционная работа </vt:lpstr>
      <vt:lpstr>Реализация программ коррекционных курсов</vt:lpstr>
      <vt:lpstr>Ожидаемые результаты</vt:lpstr>
      <vt:lpstr>Система оценки достижений планируемых результатов</vt:lpstr>
      <vt:lpstr>Изменения в коррекционно-развивающих программах</vt:lpstr>
      <vt:lpstr>Ожидаемые результаты программы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КГБОУ «Красноярская общеобразовательная школа № 5»</dc:title>
  <cp:lastModifiedBy>Юзер</cp:lastModifiedBy>
  <cp:revision>37</cp:revision>
  <cp:lastPrinted>2016-03-22T08:20:54Z</cp:lastPrinted>
  <dcterms:modified xsi:type="dcterms:W3CDTF">2016-03-23T03:24:50Z</dcterms:modified>
</cp:coreProperties>
</file>