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59" r:id="rId4"/>
    <p:sldId id="262" r:id="rId5"/>
    <p:sldId id="266" r:id="rId6"/>
    <p:sldId id="261" r:id="rId7"/>
    <p:sldId id="274" r:id="rId8"/>
    <p:sldId id="272" r:id="rId9"/>
    <p:sldId id="263" r:id="rId10"/>
    <p:sldId id="257" r:id="rId11"/>
    <p:sldId id="264" r:id="rId12"/>
    <p:sldId id="265" r:id="rId13"/>
    <p:sldId id="267" r:id="rId14"/>
    <p:sldId id="269" r:id="rId15"/>
    <p:sldId id="275" r:id="rId16"/>
    <p:sldId id="276" r:id="rId17"/>
    <p:sldId id="280" r:id="rId18"/>
    <p:sldId id="28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0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4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6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https://im0-tub-ru.yandex.net/i?id=0ba53946bb1d32c95db3e1aef46d3e74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0-tub-ru.yandex.net/i?id=afd8de767e86af7b22a31eb69b0e9ab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" y="369569"/>
            <a:ext cx="1897216" cy="1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547664" y="294532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42655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krasniykrest33.ru/wp-content/uploads/2019/07/pere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" y="692696"/>
            <a:ext cx="7391589" cy="461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7704"/>
            <a:ext cx="760095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0-tub-ru.yandex.net/i?id=92bc7d458a9bb1ea069efbf8241d35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44416" cy="50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заплывайте на надувных плавательных средствах за границы пляжа. Они могут неожиданно лопнуть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5532d5f01c833dc69b536ac02930fb90/ac7da435a9aaa84da60b80e1817f4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71864" cy="43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38743" cy="46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44447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чувствовать себя уверенно на воде – научиться плавать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c3a8e56a1e161b20ce5a431cb7c2c86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0" y="1988840"/>
            <a:ext cx="7000371" cy="40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296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/>
              <a:t>Необходимо научиться</a:t>
            </a:r>
            <a:br>
              <a:rPr lang="ru-RU" sz="2800" b="1" cap="none" dirty="0" smtClean="0"/>
            </a:br>
            <a:r>
              <a:rPr lang="ru-RU" sz="2800" b="1" cap="none" dirty="0" smtClean="0"/>
              <a:t> отдыхать на воде</a:t>
            </a:r>
            <a:endParaRPr lang="ru-RU" sz="2800" b="1" cap="none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39" y="1870819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01" y="3102848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557" y="4608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7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1727" y="1859711"/>
            <a:ext cx="4038600" cy="4043362"/>
          </a:xfrm>
          <a:prstGeom prst="rect">
            <a:avLst/>
          </a:prstGeo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9043"/>
            <a:ext cx="4038600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7429" l="2429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366963"/>
            <a:ext cx="3424237" cy="3424237"/>
          </a:xfrm>
        </p:spPr>
      </p:pic>
      <p:pic>
        <p:nvPicPr>
          <p:cNvPr id="16390" name="Picture 6" descr="https://bumper-stickers.ru/31120-thickbox_default/kupatsja-na-pljaje-zapreshheno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56460" cy="4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3429000"/>
            <a:ext cx="432048" cy="5040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700808"/>
            <a:ext cx="3779912" cy="4113066"/>
          </a:xfrm>
        </p:spPr>
        <p:txBody>
          <a:bodyPr>
            <a:normAutofit fontScale="47500" lnSpcReduction="20000"/>
          </a:bodyPr>
          <a:lstStyle/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правила купания все соблюдаем на воде,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знаем, что никогда не быть </a:t>
            </a:r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беде!</a:t>
            </a:r>
            <a:endParaRPr lang="ru-RU" sz="7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https://346130.selcdn.ru/storage1/include/site_38/section_4/thumbs/38uFaqqEL9D5_494x494_VuM8fQ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705350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28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fraufluger.ru/wp-content/uploads/2020/06/sol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0" y="1628800"/>
            <a:ext cx="6912768" cy="4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43" y="5085184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сделайте перерыв 1,5-2 часа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10.caduk.ru/images/p155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6" cy="479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296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384/000f7cd3-97067511/hello_html_m3ecb7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-404" b="4264"/>
          <a:stretch/>
        </p:blipFill>
        <p:spPr bwMode="auto">
          <a:xfrm>
            <a:off x="2028156" y="332656"/>
            <a:ext cx="5472608" cy="47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ныряйте в незнакомых местах. Неизвестно, что там может оказаться на дне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91680"/>
            <a:ext cx="7543251" cy="43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во время шторма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.bp.blogspot.com/-L8j_LnkJriU/WLxfvE0LFyI/AAAAAAAABCs/Z1-8ez05-ysyYxvdVHPfBbz1CVB0C5FVgCEw/s1600/108-6-bezopasnost-leto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5" y="908720"/>
            <a:ext cx="7340155" cy="46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 заходи не сразу, а постепенно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hpargalochka.net/wp-content/uploads/2015/02/na_v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3053" r="2801" b="2256"/>
          <a:stretch/>
        </p:blipFill>
        <p:spPr bwMode="auto">
          <a:xfrm>
            <a:off x="1257869" y="1484784"/>
            <a:ext cx="6768752" cy="47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боритесь с сильным течением. Плывите по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течению,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приближаясь к берегу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0-tub-ru.yandex.net/i?id=f755cc28f76a6be6e58fc309d7567f1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338" r="1581" b="3206"/>
          <a:stretch/>
        </p:blipFill>
        <p:spPr bwMode="auto">
          <a:xfrm>
            <a:off x="809105" y="620688"/>
            <a:ext cx="75222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3338" cy="9382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подплывайте к проходящим судам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143578/0008-018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 bwMode="auto">
          <a:xfrm>
            <a:off x="1403649" y="1631647"/>
            <a:ext cx="6479838" cy="44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180</TotalTime>
  <Words>161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Правила поведения на воде</vt:lpstr>
      <vt:lpstr> Не находитесь длительное время под палящими лучами солнца </vt:lpstr>
      <vt:lpstr>После приема пищи сделайте перерыв 1,5-2 часа</vt:lpstr>
      <vt:lpstr>Не купайтесь у крутых обрывистых берегов  с сильным течением, в заболоченных и заросших растительностью местах</vt:lpstr>
      <vt:lpstr>Не ныряйте в незнакомых местах. Неизвестно, что там может оказаться на дне</vt:lpstr>
      <vt:lpstr>Не купайтесь во время шторма</vt:lpstr>
      <vt:lpstr>В холодную воду заходи не сразу, а постепенно</vt:lpstr>
      <vt:lpstr>Не боритесь с сильным течением. Плывите по течению, постепенно приближаясь к берегу</vt:lpstr>
      <vt:lpstr>Не подплывайте к проходящим судам</vt:lpstr>
      <vt:lpstr>Не переохлаждайтесь и не перегревайтесь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Самый лучший способ чувствовать себя уверенно на воде – научиться плавать</vt:lpstr>
      <vt:lpstr>Необходимо научиться  отдыхать на воде</vt:lpstr>
      <vt:lpstr>Разрешающие знаки</vt:lpstr>
      <vt:lpstr>Запрещающие знаки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Елена</cp:lastModifiedBy>
  <cp:revision>22</cp:revision>
  <dcterms:created xsi:type="dcterms:W3CDTF">2014-04-13T18:31:31Z</dcterms:created>
  <dcterms:modified xsi:type="dcterms:W3CDTF">2022-07-05T02:41:41Z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2954954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